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8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8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69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4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0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EEBB-4598-4FEA-B25F-949D2519BBF8}" type="datetimeFigureOut">
              <a:rPr lang="es-ES" smtClean="0"/>
              <a:t>19/06/2015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DC46E-CC8E-495C-AD9C-EF6FE350F9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93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apps.eafit.edu.co/casandramatricula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73210" y="1062681"/>
            <a:ext cx="10470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inscripción a los talleres de Desarrollo Artístico la puede realizar desde su casa u oficina ingresando al link y siguiendo las siguientes instrucciones.</a:t>
            </a:r>
          </a:p>
          <a:p>
            <a:pPr lvl="0">
              <a:spcAft>
                <a:spcPts val="0"/>
              </a:spcAft>
            </a:pPr>
            <a:endParaRPr lang="es-CO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CO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CO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CO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s-CO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s-CO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10536195" y="1449859"/>
            <a:ext cx="486033" cy="2034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921397" y="3640970"/>
            <a:ext cx="4840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u="sng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http://webapps.eafit.edu.co/casandramatriculas</a:t>
            </a:r>
            <a:r>
              <a:rPr lang="es-CO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12" y="1433385"/>
            <a:ext cx="7679665" cy="4316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700215" y="2366604"/>
            <a:ext cx="300681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el tipo de documento y digita el número de identificación.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3838832" y="2825578"/>
            <a:ext cx="3912973" cy="247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6" y="1227438"/>
            <a:ext cx="8190071" cy="42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61948" y="2489593"/>
            <a:ext cx="314297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Elige la pestaña de consultas.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>
            <a:stCxn id="5" idx="3"/>
          </p:cNvCxnSpPr>
          <p:nvPr/>
        </p:nvCxnSpPr>
        <p:spPr>
          <a:xfrm flipV="1">
            <a:off x="3804924" y="2232454"/>
            <a:ext cx="3106622" cy="462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08" y="1161535"/>
            <a:ext cx="7139765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60173" y="1935701"/>
            <a:ext cx="3352800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Dar clic en datos básicos para actualizar su información.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698789" y="2158314"/>
            <a:ext cx="9992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57" y="1098729"/>
            <a:ext cx="6432662" cy="42046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741405" y="2537064"/>
            <a:ext cx="3352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Luego de actualizar su información dar clic en guardar.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3814119" y="3056238"/>
            <a:ext cx="4827373" cy="1400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84" y="1152827"/>
            <a:ext cx="6619402" cy="4227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00185" y="2594918"/>
            <a:ext cx="32401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Elige la pestaña de matrículas.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>
            <a:stCxn id="2" idx="3"/>
          </p:cNvCxnSpPr>
          <p:nvPr/>
        </p:nvCxnSpPr>
        <p:spPr>
          <a:xfrm flipV="1">
            <a:off x="4040367" y="2224216"/>
            <a:ext cx="3917384" cy="576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93" y="1259920"/>
            <a:ext cx="6813250" cy="4227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682044" y="1919226"/>
            <a:ext cx="3486303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 clic en talleres.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E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legir semestre 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b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que realizará el taller.</a:t>
            </a: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Consultar.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3188043" y="2883243"/>
            <a:ext cx="5272216" cy="135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2117124" y="3138616"/>
            <a:ext cx="6713838" cy="790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2784389" y="2117124"/>
            <a:ext cx="2153404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07" y="1251683"/>
            <a:ext cx="6912308" cy="42273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35458" y="2216148"/>
            <a:ext cx="3130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Seleccionar Taller de su interés y el grupo.  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clic en registrarse</a:t>
            </a: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056238" y="2454876"/>
            <a:ext cx="2949146" cy="11615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2949146" y="3937686"/>
            <a:ext cx="5939481" cy="403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63" y="1574584"/>
            <a:ext cx="9582150" cy="30003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7665" y="1710524"/>
            <a:ext cx="2331308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Elija la opción pagar para hacer el respectivo pago por internet.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puede g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enerar el documento para imprimir (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impresora laser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liquidación y pagar en el banco.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314832" y="1878227"/>
            <a:ext cx="5453449" cy="1383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2314832" y="3525795"/>
            <a:ext cx="4456671" cy="1491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D2979B1EF3634989B6A765FFAF7A0A" ma:contentTypeVersion="1" ma:contentTypeDescription="Crear nuevo documento." ma:contentTypeScope="" ma:versionID="928a7ee7473e8c2d5fa32d885563ea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802e10b1a5f1b8ba27729af0405d0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1A1EDB-EB49-44D6-8C73-B489ABCF5DC4}"/>
</file>

<file path=customXml/itemProps2.xml><?xml version="1.0" encoding="utf-8"?>
<ds:datastoreItem xmlns:ds="http://schemas.openxmlformats.org/officeDocument/2006/customXml" ds:itemID="{A6E9EFDB-BEB1-49D1-B8FA-AC182817A7A9}"/>
</file>

<file path=customXml/itemProps3.xml><?xml version="1.0" encoding="utf-8"?>
<ds:datastoreItem xmlns:ds="http://schemas.openxmlformats.org/officeDocument/2006/customXml" ds:itemID="{9E23BC90-7227-4149-9B01-27C5D622CB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144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Rubio Posada</dc:creator>
  <cp:lastModifiedBy>Andres Rubio Posada</cp:lastModifiedBy>
  <cp:revision>18</cp:revision>
  <dcterms:created xsi:type="dcterms:W3CDTF">2015-06-12T13:39:14Z</dcterms:created>
  <dcterms:modified xsi:type="dcterms:W3CDTF">2015-06-19T13:20:57Z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0x010100FCD2979B1EF3634989B6A765FFAF7A0A</vt:lpwstr>
  </property>
  <property fmtid="{D5CDD505-2E9C-101B-9397-08002B2CF9AE}" pid="3" name="Order">
    <vt:r8>1600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